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A611CC1-E5E2-410A-AFD1-55CB1F817FB0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FF85D7D-40C3-44FE-90C4-D0A9ADD8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s-ES" dirty="0" smtClean="0"/>
              <a:t>Viaje</a:t>
            </a:r>
            <a:r>
              <a:rPr lang="en-US" dirty="0" smtClean="0"/>
              <a:t> Terrible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29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29200"/>
            <a:ext cx="7467600" cy="1143000"/>
          </a:xfrm>
        </p:spPr>
        <p:txBody>
          <a:bodyPr/>
          <a:lstStyle/>
          <a:p>
            <a:r>
              <a:rPr lang="en-US" dirty="0" smtClean="0"/>
              <a:t>En la playa, Nicole </a:t>
            </a:r>
            <a:r>
              <a:rPr lang="en-US" dirty="0" err="1" smtClean="0"/>
              <a:t>quiso</a:t>
            </a:r>
            <a:r>
              <a:rPr lang="en-US" dirty="0" smtClean="0"/>
              <a:t> </a:t>
            </a:r>
            <a:r>
              <a:rPr lang="en-US" dirty="0" err="1" smtClean="0"/>
              <a:t>escalar</a:t>
            </a:r>
            <a:r>
              <a:rPr lang="en-US" dirty="0" smtClean="0"/>
              <a:t> </a:t>
            </a:r>
            <a:r>
              <a:rPr lang="en-US" dirty="0" err="1" smtClean="0"/>
              <a:t>unas</a:t>
            </a:r>
            <a:r>
              <a:rPr lang="en-US" dirty="0" smtClean="0"/>
              <a:t> </a:t>
            </a:r>
            <a:r>
              <a:rPr lang="en-US" dirty="0" err="1" smtClean="0"/>
              <a:t>piedras</a:t>
            </a:r>
            <a:r>
              <a:rPr lang="en-US" dirty="0" smtClean="0"/>
              <a:t>. 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y </a:t>
            </a:r>
            <a:r>
              <a:rPr lang="en-US" dirty="0" err="1" smtClean="0"/>
              <a:t>altas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escalamos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7625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047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953000"/>
            <a:ext cx="7467600" cy="704812"/>
          </a:xfrm>
        </p:spPr>
        <p:txBody>
          <a:bodyPr/>
          <a:lstStyle/>
          <a:p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escalándolas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mi pie se </a:t>
            </a:r>
            <a:r>
              <a:rPr lang="en-US" dirty="0" err="1" smtClean="0"/>
              <a:t>resbaló</a:t>
            </a:r>
            <a:r>
              <a:rPr lang="en-US" dirty="0"/>
              <a:t>.</a:t>
            </a:r>
          </a:p>
        </p:txBody>
      </p:sp>
      <p:pic>
        <p:nvPicPr>
          <p:cNvPr id="9219" name="Picture 3" descr="C:\Users\Lexie\AppData\Local\Microsoft\Windows\Temporary Internet Files\Content.IE5\S3NVXLVQ\MC9002861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496769" cy="2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3352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162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5334000"/>
            <a:ext cx="3276600" cy="857212"/>
          </a:xfrm>
        </p:spPr>
        <p:txBody>
          <a:bodyPr/>
          <a:lstStyle/>
          <a:p>
            <a:r>
              <a:rPr lang="es-ES" dirty="0" smtClean="0"/>
              <a:t>Me corté la rodilla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571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619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876800"/>
            <a:ext cx="6019800" cy="781012"/>
          </a:xfrm>
        </p:spPr>
        <p:txBody>
          <a:bodyPr/>
          <a:lstStyle/>
          <a:p>
            <a:r>
              <a:rPr lang="es-ES" dirty="0" smtClean="0"/>
              <a:t>Estaba colgando treinta pies, más o menos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28860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191000" y="1600200"/>
            <a:ext cx="685800" cy="289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4152900" y="201449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07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0"/>
            <a:ext cx="7467600" cy="116201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Nicole estaba escalando otra piedra y mi hermana estaba </a:t>
            </a:r>
            <a:r>
              <a:rPr lang="es-ES" dirty="0" err="1" smtClean="0"/>
              <a:t>econtrando</a:t>
            </a:r>
            <a:r>
              <a:rPr lang="es-ES" dirty="0" smtClean="0"/>
              <a:t> conchas. Por suerte, pude escalar abajo y decirles a Nicole y </a:t>
            </a:r>
            <a:r>
              <a:rPr lang="es-ES" dirty="0" err="1" smtClean="0"/>
              <a:t>Winnie</a:t>
            </a:r>
            <a:r>
              <a:rPr lang="es-ES" dirty="0" smtClean="0"/>
              <a:t> que quería regresar.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2387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45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Winnie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8933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819400" y="2262664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9400" y="3429000"/>
            <a:ext cx="38100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52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10200"/>
            <a:ext cx="7467600" cy="1009612"/>
          </a:xfrm>
        </p:spPr>
        <p:txBody>
          <a:bodyPr/>
          <a:lstStyle/>
          <a:p>
            <a:r>
              <a:rPr lang="es-ES" dirty="0" smtClean="0"/>
              <a:t>Cuando caminábamos a la casa, no fuimos por el bosque.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ross 4"/>
          <p:cNvSpPr/>
          <p:nvPr/>
        </p:nvSpPr>
        <p:spPr>
          <a:xfrm rot="2679114">
            <a:off x="1981200" y="457200"/>
            <a:ext cx="4876800" cy="4876800"/>
          </a:xfrm>
          <a:prstGeom prst="plus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17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4267200"/>
            <a:ext cx="7467600" cy="1085812"/>
          </a:xfrm>
        </p:spPr>
        <p:txBody>
          <a:bodyPr/>
          <a:lstStyle/>
          <a:p>
            <a:r>
              <a:rPr lang="es-ES" dirty="0" smtClean="0"/>
              <a:t>Cada verano, mi familia y yo vamos de vacaciones juntos.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389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4602 C -0.48681 0.04232 -0.48247 0.03654 -0.47761 0.03307 C -0.47518 0.03122 -0.46979 0.02937 -0.46979 0.0296 C -0.43525 0.03099 -0.4007 0.0333 -0.36632 0.03677 C -0.34514 0.0444 -0.32188 0.04602 -0.30035 0.04787 C -0.29584 0.04949 -0.28889 0.05227 -0.2849 0.05157 C -0.27848 0.05042 -0.27292 0.04602 -0.26667 0.04417 C -0.25417 0.0333 -0.2408 0.03284 -0.22657 0.02937 C -0.21754 0.02729 -0.20868 0.02382 -0.19948 0.02197 C -0.17952 0.01133 -0.15834 0.01295 -0.13733 0.01087 C -0.08768 0.01226 -0.01823 0.00832 0.03715 0.01827 C 0.09271 0.00948 0.15086 0.01711 0.20659 0.01827 C 0.21232 0.02359 0.21805 0.02405 0.22465 0.02567 C 0.25173 0.04487 0.29288 0.02798 0.3243 0.02567 C 0.32934 0.00439 0.35069 0.00948 0.36302 0.00347 C 0.37725 0.00416 0.39149 0.00393 0.40573 0.00532 C 0.41562 0.00624 0.42864 0.01295 0.43941 0.01457 C 0.45156 0.02151 0.44913 0.02174 0.46909 0.01457 C 0.47066 0.01411 0.47048 0.01018 0.4717 0.00902 C 0.47552 0.00555 0.48021 0.00393 0.48472 0.00162 C 0.49427 -0.00347 0.50468 -0.00624 0.51441 -0.01133 C 0.52326 -0.01619 0.53125 -0.02359 0.54027 -0.02798 C 0.54843 -0.02683 0.55573 -0.02613 0.56354 -0.02243 C 0.56597 -0.01896 0.56857 -0.01596 0.56996 -0.01133 C 0.57343 -0.00046 0.57014 -0.00116 0.57639 0.00347 C 0.58316 0.00832 0.59843 0.00902 0.59843 0.00925 C 0.60399 0.01503 0.61024 0.01989 0.61649 0.02382 C 0.61892 0.02544 0.6243 0.02752 0.6243 0.02775 C 0.65173 0.02544 0.66823 0.02313 0.69809 0.02197 C 0.70746 0.01526 0.71458 0.01249 0.72517 0.01087 C 0.72586 0.01064 0.73316 0.00832 0.7342 0.00717 C 0.73576 0.00578 0.73663 0.00301 0.73819 0.00162 C 0.73923 0.00046 0.7408 0.00069 0.74201 -0.00023 C 0.75538 -0.01087 0.74496 -0.00532 0.75364 -0.00948 C 0.76857 -0.03076 0.74566 0.00069 0.76267 -0.01873 C 0.77795 -0.03608 0.76406 -0.02521 0.77569 -0.03353 C 0.79062 -0.03215 0.80468 -0.0296 0.81961 -0.02798 C 0.82534 -0.02521 0.84166 -0.01272 0.84166 -0.02428 " pathEditMode="relative" rAng="0" ptsTypes="fffffffffffffffffffffffffffffffffffffA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67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467600" cy="933412"/>
          </a:xfrm>
        </p:spPr>
        <p:txBody>
          <a:bodyPr/>
          <a:lstStyle/>
          <a:p>
            <a:r>
              <a:rPr lang="es-ES" dirty="0" smtClean="0"/>
              <a:t>El verano pasado, fuimos a </a:t>
            </a:r>
            <a:r>
              <a:rPr lang="es-ES" dirty="0" err="1" smtClean="0"/>
              <a:t>Oregon</a:t>
            </a:r>
            <a:r>
              <a:rPr lang="es-ES" dirty="0" smtClean="0"/>
              <a:t>, con una amiga de la familia, Nicole</a:t>
            </a:r>
            <a:endParaRPr lang="es-E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371600"/>
            <a:ext cx="4138613" cy="510954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508000" cy="381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098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1111 C -0.10347 0.025 -0.09878 0.00787 -0.10417 0.02222 C -0.10486 0.02407 -0.10434 0.02662 -0.10555 0.02778 C -0.10798 0.03009 -0.11389 0.03148 -0.11389 0.03148 C -0.1158 0.03333 -0.11788 0.03472 -0.11944 0.03704 C -0.12517 0.04606 -0.11562 0.04028 -0.125 0.04444 C -0.12708 0.05301 -0.13125 0.05347 -0.1375 0.05556 C -0.13837 0.05741 -0.13906 0.05949 -0.14028 0.06111 C -0.14149 0.06273 -0.1434 0.06296 -0.14444 0.06481 C -0.14531 0.06644 -0.14479 0.06898 -0.14583 0.07037 C -0.14826 0.07361 -0.15139 0.07523 -0.15417 0.07778 C -0.15694 0.08032 -0.15972 0.08264 -0.1625 0.08519 C -0.16389 0.08634 -0.16667 0.08889 -0.16667 0.08889 C -0.17014 0.09583 -0.17274 0.10486 -0.17778 0.10926 C -0.18351 0.12083 -0.1901 0.13102 -0.19583 0.14259 C -0.19722 0.15023 -0.19913 0.1544 -0.20139 0.16111 C -0.20798 0.18102 -0.20069 0.16528 -0.20694 0.17778 C -0.20833 0.1875 -0.20972 0.19722 -0.21389 0.20556 C -0.21493 0.2125 -0.21562 0.2213 -0.21805 0.22778 C -0.22344 0.24213 -0.21875 0.225 -0.22222 0.23889 C -0.23941 0.23704 -0.24427 0.23519 -0.26111 0.23704 C -0.27222 0.2419 -0.27048 0.25324 -0.28333 0.25741 C -0.29167 0.25556 -0.29288 0.25324 -0.3 0.25 C -0.30278 0.25069 -0.30573 0.25023 -0.30833 0.25185 C -0.31007 0.25301 -0.31076 0.25602 -0.3125 0.25741 C -0.31597 0.26042 -0.32101 0.26157 -0.325 0.26296 C -0.33108 0.26227 -0.33715 0.26227 -0.34305 0.26111 C -0.34601 0.26042 -0.34861 0.25856 -0.35139 0.25741 C -0.35278 0.25671 -0.35555 0.25556 -0.35555 0.25556 C -0.36441 0.25949 -0.37309 0.26458 -0.38194 0.26852 C -0.39514 0.27431 -0.40972 0.26968 -0.42361 0.27037 C -0.43142 0.28588 -0.42326 0.26782 -0.42778 0.30741 C -0.4283 0.31273 -0.43229 0.3162 -0.43472 0.32037 C -0.43733 0.33102 -0.44323 0.33935 -0.44583 0.35 C -0.44635 0.36736 -0.44635 0.38449 -0.44722 0.40185 C -0.44739 0.4037 -0.44861 0.40556 -0.44861 0.40741 C -0.44861 0.41898 -0.44705 0.42292 -0.44444 0.43333 C -0.44392 0.43519 -0.44305 0.43889 -0.44305 0.43889 C -0.44219 0.45208 -0.43802 0.4706 -0.45 0.47593 C -0.45139 0.47778 -0.45295 0.4794 -0.45417 0.48148 C -0.45625 0.48495 -0.45972 0.49259 -0.45972 0.49259 C -0.46146 0.50926 -0.46215 0.52801 -0.46528 0.54444 C -0.46319 0.55301 -0.46198 0.55949 -0.45833 0.56667 C -0.45955 0.58218 -0.45903 0.58495 -0.46528 0.5963 C -0.46354 0.60347 -0.46146 0.61019 -0.4625 0.61852 C -0.46285 0.62106 -0.46545 0.62199 -0.46667 0.62407 C -0.46823 0.62639 -0.46944 0.62894 -0.47083 0.63148 C -0.47292 0.64005 -0.475 0.63773 -0.48055 0.64259 C -0.48298 0.65231 -0.48524 0.66273 -0.49167 0.66852 C -0.49514 0.67569 -0.49583 0.68009 -0.50139 0.68333 C -0.50399 0.68495 -0.50972 0.68704 -0.50972 0.68704 C -0.51111 0.68588 -0.51354 0.68542 -0.51389 0.68333 C -0.51892 0.6581 -0.50868 0.65926 -0.51805 0.65926 " pathEditMode="relative" ptsTypes="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7467600" cy="1009612"/>
          </a:xfrm>
        </p:spPr>
        <p:txBody>
          <a:bodyPr/>
          <a:lstStyle/>
          <a:p>
            <a:r>
              <a:rPr lang="es-ES" dirty="0" smtClean="0"/>
              <a:t>Nos quedamos en una casa de me tía (tiene dos casas) en Brookings, un pueblo pequeño.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52863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658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467600" cy="1009612"/>
          </a:xfrm>
        </p:spPr>
        <p:txBody>
          <a:bodyPr/>
          <a:lstStyle/>
          <a:p>
            <a:r>
              <a:rPr lang="es-ES" dirty="0" smtClean="0"/>
              <a:t>La casa estaba cerca de un bosque pequeño y una playa.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905000"/>
            <a:ext cx="28575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257800"/>
            <a:ext cx="7467600" cy="1009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Un día, mi hermana Winnie, mi amiga Nicole, y yo decidimos ir a la playa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586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0"/>
            <a:ext cx="7467600" cy="1162012"/>
          </a:xfrm>
        </p:spPr>
        <p:txBody>
          <a:bodyPr/>
          <a:lstStyle/>
          <a:p>
            <a:r>
              <a:rPr lang="es-ES" dirty="0" smtClean="0"/>
              <a:t>Había una calle, pero </a:t>
            </a:r>
            <a:r>
              <a:rPr lang="es-ES" dirty="0" err="1" smtClean="0"/>
              <a:t>Winnie</a:t>
            </a:r>
            <a:r>
              <a:rPr lang="es-ES" dirty="0" smtClean="0"/>
              <a:t> quiso caminar por el bosque.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648200" y="2209800"/>
            <a:ext cx="533400" cy="2590800"/>
            <a:chOff x="685800" y="457200"/>
            <a:chExt cx="533400" cy="2590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685800" y="457200"/>
              <a:ext cx="533400" cy="609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4"/>
            </p:cNvCxnSpPr>
            <p:nvPr/>
          </p:nvCxnSpPr>
          <p:spPr>
            <a:xfrm>
              <a:off x="952500" y="1066800"/>
              <a:ext cx="0" cy="11430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4"/>
            </p:cNvCxnSpPr>
            <p:nvPr/>
          </p:nvCxnSpPr>
          <p:spPr>
            <a:xfrm>
              <a:off x="952500" y="1066800"/>
              <a:ext cx="114300" cy="6858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4"/>
            </p:cNvCxnSpPr>
            <p:nvPr/>
          </p:nvCxnSpPr>
          <p:spPr>
            <a:xfrm flipH="1">
              <a:off x="838200" y="1066800"/>
              <a:ext cx="114300" cy="6858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8200" y="2209800"/>
              <a:ext cx="114300" cy="8382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52500" y="2209800"/>
              <a:ext cx="114300" cy="8382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3588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3889 C -0.01753 -0.00185 -0.03542 -0.04375 -0.05556 -0.08333 C -0.08281 -0.13704 -0.06892 -0.12361 -0.08611 -0.13889 C -0.08698 -0.14074 -0.08767 -0.14282 -0.08889 -0.14444 C -0.09045 -0.14653 -0.09288 -0.14768 -0.09444 -0.15 C -0.09635 -0.15324 -0.09687 -0.15764 -0.09861 -0.16111 C -0.10035 -0.17268 -0.10382 -0.18333 -0.10694 -0.19444 C -0.11354 -0.21805 -0.10608 -0.18796 -0.1125 -0.20741 C -0.11562 -0.21713 -0.11649 -0.22639 -0.12083 -0.23518 C -0.12031 -0.2419 -0.12049 -0.24884 -0.11944 -0.25555 C -0.1191 -0.25764 -0.11806 -0.25995 -0.11667 -0.26111 C -0.11424 -0.26319 -0.11076 -0.26273 -0.10833 -0.26481 C -0.10226 -0.27014 -0.09844 -0.27778 -0.09028 -0.27778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1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267200"/>
            <a:ext cx="7467600" cy="1390612"/>
          </a:xfrm>
        </p:spPr>
        <p:txBody>
          <a:bodyPr/>
          <a:lstStyle/>
          <a:p>
            <a:r>
              <a:rPr lang="es-ES" dirty="0" smtClean="0"/>
              <a:t>El bosque estaba oscuro y hacía fresco. Yo tenía un poco de miedo porque no veía mucho y oía muchos sonidos espantosos.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21050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45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48400" y="228600"/>
            <a:ext cx="1524000" cy="1524000"/>
            <a:chOff x="6248400" y="228600"/>
            <a:chExt cx="1524000" cy="15240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28600"/>
              <a:ext cx="1524000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ross 3"/>
            <p:cNvSpPr/>
            <p:nvPr/>
          </p:nvSpPr>
          <p:spPr>
            <a:xfrm rot="2427322">
              <a:off x="6248400" y="241300"/>
              <a:ext cx="1524000" cy="1511300"/>
            </a:xfrm>
            <a:prstGeom prst="plus">
              <a:avLst>
                <a:gd name="adj" fmla="val 491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MS900069519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080523" y="38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7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5105400"/>
            <a:ext cx="7467600" cy="1009612"/>
          </a:xfrm>
        </p:spPr>
        <p:txBody>
          <a:bodyPr/>
          <a:lstStyle/>
          <a:p>
            <a:r>
              <a:rPr lang="es-ES" dirty="0" smtClean="0"/>
              <a:t>Estaba atrás de </a:t>
            </a:r>
            <a:r>
              <a:rPr lang="es-ES" dirty="0" err="1" smtClean="0"/>
              <a:t>Winnie</a:t>
            </a:r>
            <a:r>
              <a:rPr lang="es-ES" dirty="0" smtClean="0"/>
              <a:t> y Nicole. Yo tomé una vuelta incorrecta, y no les encontraba. </a:t>
            </a:r>
            <a:endParaRPr lang="es-ES" dirty="0"/>
          </a:p>
        </p:txBody>
      </p:sp>
      <p:sp>
        <p:nvSpPr>
          <p:cNvPr id="4" name="Left-Right-Up Arrow 3"/>
          <p:cNvSpPr/>
          <p:nvPr/>
        </p:nvSpPr>
        <p:spPr>
          <a:xfrm rot="10800000">
            <a:off x="1143000" y="685800"/>
            <a:ext cx="6324600" cy="30480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71900" y="2095500"/>
            <a:ext cx="1143000" cy="2590800"/>
            <a:chOff x="3771900" y="2095500"/>
            <a:chExt cx="1143000" cy="2590800"/>
          </a:xfrm>
        </p:grpSpPr>
        <p:grpSp>
          <p:nvGrpSpPr>
            <p:cNvPr id="5" name="Group 4"/>
            <p:cNvGrpSpPr/>
            <p:nvPr/>
          </p:nvGrpSpPr>
          <p:grpSpPr>
            <a:xfrm>
              <a:off x="4381500" y="2095500"/>
              <a:ext cx="533400" cy="2590800"/>
              <a:chOff x="685800" y="457200"/>
              <a:chExt cx="533400" cy="259080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685800" y="457200"/>
                <a:ext cx="533400" cy="609600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6" idx="4"/>
              </p:cNvCxnSpPr>
              <p:nvPr/>
            </p:nvCxnSpPr>
            <p:spPr>
              <a:xfrm>
                <a:off x="952500" y="1066800"/>
                <a:ext cx="0" cy="11430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6" idx="4"/>
              </p:cNvCxnSpPr>
              <p:nvPr/>
            </p:nvCxnSpPr>
            <p:spPr>
              <a:xfrm>
                <a:off x="952500" y="1066800"/>
                <a:ext cx="114300" cy="685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6" idx="4"/>
              </p:cNvCxnSpPr>
              <p:nvPr/>
            </p:nvCxnSpPr>
            <p:spPr>
              <a:xfrm flipH="1">
                <a:off x="838200" y="1066800"/>
                <a:ext cx="114300" cy="685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838200" y="2209800"/>
                <a:ext cx="114300" cy="838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952500" y="2209800"/>
                <a:ext cx="114300" cy="838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771900" y="2095500"/>
              <a:ext cx="533400" cy="2590800"/>
              <a:chOff x="685800" y="457200"/>
              <a:chExt cx="533400" cy="259080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685800" y="457200"/>
                <a:ext cx="533400" cy="609600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4"/>
              </p:cNvCxnSpPr>
              <p:nvPr/>
            </p:nvCxnSpPr>
            <p:spPr>
              <a:xfrm>
                <a:off x="952500" y="1066800"/>
                <a:ext cx="0" cy="11430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4"/>
              </p:cNvCxnSpPr>
              <p:nvPr/>
            </p:nvCxnSpPr>
            <p:spPr>
              <a:xfrm>
                <a:off x="952500" y="1066800"/>
                <a:ext cx="114300" cy="685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3" idx="4"/>
              </p:cNvCxnSpPr>
              <p:nvPr/>
            </p:nvCxnSpPr>
            <p:spPr>
              <a:xfrm flipH="1">
                <a:off x="838200" y="1066800"/>
                <a:ext cx="114300" cy="685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838200" y="2209800"/>
                <a:ext cx="114300" cy="838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52500" y="2209800"/>
                <a:ext cx="114300" cy="838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4089400" y="2171700"/>
            <a:ext cx="533400" cy="2590800"/>
            <a:chOff x="685800" y="457200"/>
            <a:chExt cx="533400" cy="2590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685800" y="457200"/>
              <a:ext cx="533400" cy="609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4"/>
            </p:cNvCxnSpPr>
            <p:nvPr/>
          </p:nvCxnSpPr>
          <p:spPr>
            <a:xfrm>
              <a:off x="952500" y="1066800"/>
              <a:ext cx="0" cy="11430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4"/>
            </p:cNvCxnSpPr>
            <p:nvPr/>
          </p:nvCxnSpPr>
          <p:spPr>
            <a:xfrm>
              <a:off x="952500" y="1066800"/>
              <a:ext cx="114300" cy="6858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4"/>
            </p:cNvCxnSpPr>
            <p:nvPr/>
          </p:nvCxnSpPr>
          <p:spPr>
            <a:xfrm flipH="1">
              <a:off x="838200" y="1066800"/>
              <a:ext cx="114300" cy="6858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38200" y="2209800"/>
              <a:ext cx="114300" cy="8382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2500" y="2209800"/>
              <a:ext cx="114300" cy="8382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33400" y="38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AHHH!!!!!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20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125 -0.15 C 0.01111 -0.14815 -0.14028 -0.30556 -0.15972 -0.27408 L -0.27361 -0.27963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953000"/>
            <a:ext cx="7467600" cy="100961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Empecé a correr y hacía cinco minutos que corría cuando les vi, pero después de verles, me caí. Por supuesto, mi hermana me </a:t>
            </a:r>
            <a:r>
              <a:rPr lang="es-ES" dirty="0" err="1" smtClean="0"/>
              <a:t>vió</a:t>
            </a:r>
            <a:r>
              <a:rPr lang="es-ES" dirty="0" smtClean="0"/>
              <a:t> y me ayudó, y caminamos a la playa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1850" y="914400"/>
            <a:ext cx="533400" cy="2590800"/>
            <a:chOff x="685800" y="457200"/>
            <a:chExt cx="533400" cy="2590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685800" y="457200"/>
              <a:ext cx="533400" cy="609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4"/>
            </p:cNvCxnSpPr>
            <p:nvPr/>
          </p:nvCxnSpPr>
          <p:spPr>
            <a:xfrm>
              <a:off x="952500" y="1066800"/>
              <a:ext cx="0" cy="11430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4"/>
            </p:cNvCxnSpPr>
            <p:nvPr/>
          </p:nvCxnSpPr>
          <p:spPr>
            <a:xfrm>
              <a:off x="952500" y="1066800"/>
              <a:ext cx="114300" cy="6858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5" idx="4"/>
            </p:cNvCxnSpPr>
            <p:nvPr/>
          </p:nvCxnSpPr>
          <p:spPr>
            <a:xfrm flipH="1">
              <a:off x="838200" y="1066800"/>
              <a:ext cx="114300" cy="6858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38200" y="2209800"/>
              <a:ext cx="114300" cy="8382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52500" y="2209800"/>
              <a:ext cx="114300" cy="8382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972300" y="1193800"/>
            <a:ext cx="1143000" cy="2590800"/>
            <a:chOff x="3771900" y="2095500"/>
            <a:chExt cx="1143000" cy="2590800"/>
          </a:xfrm>
        </p:grpSpPr>
        <p:grpSp>
          <p:nvGrpSpPr>
            <p:cNvPr id="12" name="Group 11"/>
            <p:cNvGrpSpPr/>
            <p:nvPr/>
          </p:nvGrpSpPr>
          <p:grpSpPr>
            <a:xfrm>
              <a:off x="4381500" y="2095500"/>
              <a:ext cx="533400" cy="2590800"/>
              <a:chOff x="685800" y="457200"/>
              <a:chExt cx="533400" cy="259080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685800" y="457200"/>
                <a:ext cx="533400" cy="609600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4"/>
              </p:cNvCxnSpPr>
              <p:nvPr/>
            </p:nvCxnSpPr>
            <p:spPr>
              <a:xfrm>
                <a:off x="952500" y="1066800"/>
                <a:ext cx="0" cy="11430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0" idx="4"/>
              </p:cNvCxnSpPr>
              <p:nvPr/>
            </p:nvCxnSpPr>
            <p:spPr>
              <a:xfrm>
                <a:off x="952500" y="1066800"/>
                <a:ext cx="114300" cy="685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0" idx="4"/>
              </p:cNvCxnSpPr>
              <p:nvPr/>
            </p:nvCxnSpPr>
            <p:spPr>
              <a:xfrm flipH="1">
                <a:off x="838200" y="1066800"/>
                <a:ext cx="114300" cy="685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838200" y="2209800"/>
                <a:ext cx="114300" cy="838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52500" y="2209800"/>
                <a:ext cx="114300" cy="838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771900" y="2095500"/>
              <a:ext cx="533400" cy="2590800"/>
              <a:chOff x="685800" y="457200"/>
              <a:chExt cx="533400" cy="259080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685800" y="457200"/>
                <a:ext cx="533400" cy="609600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stCxn id="14" idx="4"/>
              </p:cNvCxnSpPr>
              <p:nvPr/>
            </p:nvCxnSpPr>
            <p:spPr>
              <a:xfrm>
                <a:off x="952500" y="1066800"/>
                <a:ext cx="0" cy="11430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4" idx="4"/>
              </p:cNvCxnSpPr>
              <p:nvPr/>
            </p:nvCxnSpPr>
            <p:spPr>
              <a:xfrm>
                <a:off x="952500" y="1066800"/>
                <a:ext cx="114300" cy="685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4" idx="4"/>
              </p:cNvCxnSpPr>
              <p:nvPr/>
            </p:nvCxnSpPr>
            <p:spPr>
              <a:xfrm flipH="1">
                <a:off x="838200" y="1066800"/>
                <a:ext cx="114300" cy="685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838200" y="2209800"/>
                <a:ext cx="114300" cy="838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52500" y="2209800"/>
                <a:ext cx="114300" cy="838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77812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778E-17 -2.22222E-6 L 0.57917 -2.22222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1331</TotalTime>
  <Words>259</Words>
  <Application>Microsoft Office PowerPoint</Application>
  <PresentationFormat>On-screen Show (4:3)</PresentationFormat>
  <Paragraphs>21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Sketchbook</vt:lpstr>
      <vt:lpstr>Un Viaje Terrible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Viaje Terrible</dc:title>
  <dc:creator>Lexington Reyne Bennett</dc:creator>
  <cp:lastModifiedBy>bonnieb</cp:lastModifiedBy>
  <cp:revision>20</cp:revision>
  <dcterms:created xsi:type="dcterms:W3CDTF">2010-06-08T22:32:50Z</dcterms:created>
  <dcterms:modified xsi:type="dcterms:W3CDTF">2010-06-10T20:15:12Z</dcterms:modified>
</cp:coreProperties>
</file>